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rimo" panose="020B0604020202020204" charset="0"/>
      <p:regular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1914" y="8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everyone. It's so exciting to be in Portugal with our Project partners.We are very happy to meet again some of our friends who took part in previous meetings.Let me introduce myself briefly,</a:t>
            </a:r>
          </a:p>
          <a:p>
            <a:pPr lvl="0"/>
            <a:r>
              <a:rPr lang="en-US"/>
              <a:t>my name is ahmet</a:t>
            </a:r>
          </a:p>
          <a:p>
            <a:pPr lvl="0"/>
            <a:r>
              <a:rPr lang="en-US"/>
              <a:t>I'm 17 years old. I'm studying in the ITC department. I'm working on  Arduino and Software devolopment and </a:t>
            </a:r>
          </a:p>
          <a:p>
            <a:pPr lvl="0"/>
            <a:r>
              <a:rPr lang="en-US"/>
              <a:t>we have a startup software company with ekrem and bora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have two libraries </a:t>
            </a:r>
          </a:p>
          <a:p>
            <a:pPr lvl="0"/>
            <a:endParaRPr lang="en-US"/>
          </a:p>
          <a:p>
            <a:pPr lvl="0"/>
            <a:r>
              <a:rPr lang="en-US"/>
              <a:t>one library is equipped with computers and books</a:t>
            </a:r>
          </a:p>
          <a:p>
            <a:pPr lvl="0"/>
            <a:endParaRPr lang="en-US"/>
          </a:p>
          <a:p>
            <a:pPr lvl="0"/>
            <a:r>
              <a:rPr lang="en-US"/>
              <a:t> while the other library offeres connected and interactive enviroment</a:t>
            </a:r>
          </a:p>
          <a:p>
            <a:pPr lvl="0"/>
            <a:endParaRPr lang="en-US"/>
          </a:p>
          <a:p>
            <a:pPr lvl="0"/>
            <a:r>
              <a:rPr lang="en-US"/>
              <a:t>for students </a:t>
            </a:r>
          </a:p>
          <a:p>
            <a:pPr lvl="0"/>
            <a:r>
              <a:rPr lang="en-US"/>
              <a:t> to support</a:t>
            </a:r>
          </a:p>
          <a:p>
            <a:pPr lvl="0"/>
            <a:r>
              <a:rPr lang="en-US"/>
              <a:t> teaching and learning.</a:t>
            </a:r>
          </a:p>
          <a:p>
            <a:pPr lvl="0"/>
            <a:endParaRPr lang="en-US"/>
          </a:p>
          <a:p>
            <a:pPr lvl="0"/>
            <a:endParaRPr lang="en-US"/>
          </a:p>
          <a:p>
            <a:pPr lvl="0"/>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In the conferance hall </a:t>
            </a:r>
          </a:p>
          <a:p>
            <a:pPr lvl="0"/>
            <a:r>
              <a:rPr lang="en-US"/>
              <a:t>which has a capacity of two hundered people</a:t>
            </a:r>
          </a:p>
          <a:p>
            <a:pPr lvl="0"/>
            <a:r>
              <a:rPr lang="en-US"/>
              <a:t> we gather for important days</a:t>
            </a:r>
          </a:p>
          <a:p>
            <a:pPr lvl="0"/>
            <a:r>
              <a:rPr lang="en-US"/>
              <a:t> like National Days. </a:t>
            </a:r>
          </a:p>
          <a:p>
            <a:pPr lvl="0"/>
            <a:endParaRPr lang="en-US"/>
          </a:p>
          <a:p>
            <a:pPr lvl="0"/>
            <a:r>
              <a:rPr lang="en-US"/>
              <a:t>For instance, </a:t>
            </a:r>
          </a:p>
          <a:p>
            <a:pPr lvl="0"/>
            <a:endParaRPr lang="en-US"/>
          </a:p>
          <a:p>
            <a:pPr lvl="0"/>
            <a:r>
              <a:rPr lang="en-US"/>
              <a:t>waltz  dance</a:t>
            </a:r>
          </a:p>
          <a:p>
            <a:pPr lvl="0"/>
            <a:r>
              <a:rPr lang="en-US"/>
              <a:t>is performed</a:t>
            </a:r>
          </a:p>
          <a:p>
            <a:pPr lvl="0"/>
            <a:r>
              <a:rPr lang="en-US"/>
              <a:t>on the twenty ninth of October.</a:t>
            </a:r>
          </a:p>
          <a:p>
            <a:pPr lvl="0"/>
            <a:endParaRPr lang="en-US"/>
          </a:p>
          <a:p>
            <a:pPr lvl="0"/>
            <a:r>
              <a:rPr lang="en-US"/>
              <a:t> for the Republic Day of Turkey </a:t>
            </a:r>
          </a:p>
          <a:p>
            <a:pPr lvl="0"/>
            <a:endParaRPr lang="en-US"/>
          </a:p>
          <a:p>
            <a:pPr lvl="0"/>
            <a:r>
              <a:rPr lang="en-US"/>
              <a:t>by a group of students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have</a:t>
            </a:r>
          </a:p>
          <a:p>
            <a:pPr lvl="0"/>
            <a:r>
              <a:rPr lang="en-US"/>
              <a:t> the  chance to learn </a:t>
            </a:r>
          </a:p>
          <a:p>
            <a:pPr lvl="0"/>
            <a:r>
              <a:rPr lang="en-US"/>
              <a:t>not only the modern dances </a:t>
            </a:r>
          </a:p>
          <a:p>
            <a:pPr lvl="0"/>
            <a:r>
              <a:rPr lang="en-US"/>
              <a:t>but also  </a:t>
            </a:r>
          </a:p>
          <a:p>
            <a:pPr lvl="0"/>
            <a:r>
              <a:rPr lang="en-US"/>
              <a:t>the traditional dances</a:t>
            </a:r>
          </a:p>
          <a:p>
            <a:pPr lvl="0"/>
            <a:r>
              <a:rPr lang="en-US"/>
              <a:t> like Seymen </a:t>
            </a:r>
          </a:p>
          <a:p>
            <a:pPr lvl="0"/>
            <a:r>
              <a:rPr lang="en-US"/>
              <a:t>and </a:t>
            </a:r>
          </a:p>
          <a:p>
            <a:pPr lvl="0"/>
            <a:r>
              <a:rPr lang="en-US"/>
              <a:t>Zeybek.</a:t>
            </a:r>
          </a:p>
          <a:p>
            <a:pPr lvl="0"/>
            <a:r>
              <a:rPr lang="en-US"/>
              <a:t>For  example </a:t>
            </a:r>
          </a:p>
          <a:p>
            <a:pPr lvl="0"/>
            <a:endParaRPr lang="en-US"/>
          </a:p>
          <a:p>
            <a:pPr lvl="0"/>
            <a:r>
              <a:rPr lang="en-US"/>
              <a:t>Zeybek, which is a form of Turkish folk dance </a:t>
            </a:r>
          </a:p>
          <a:p>
            <a:pPr lvl="0"/>
            <a:endParaRPr lang="en-US"/>
          </a:p>
          <a:p>
            <a:pPr lvl="0"/>
            <a:r>
              <a:rPr lang="en-US"/>
              <a:t>Originated from Yörüks</a:t>
            </a:r>
          </a:p>
          <a:p>
            <a:pPr lvl="0"/>
            <a:r>
              <a:rPr lang="en-US"/>
              <a:t>particular to Western, Central and southern Anatolia in Turkey.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Now we will tell you about the sports teams of our school</a:t>
            </a:r>
          </a:p>
          <a:p>
            <a:pPr lvl="0"/>
            <a:endParaRPr lang="en-US"/>
          </a:p>
          <a:p>
            <a:pPr lvl="0"/>
            <a:r>
              <a:rPr lang="en-US"/>
              <a:t>Our school has a football and basketball team.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Besides, these teams </a:t>
            </a:r>
          </a:p>
          <a:p>
            <a:pPr lvl="0"/>
            <a:r>
              <a:rPr lang="en-US"/>
              <a:t>we have a sitting volleyball team Sit2play is a Project funded by ERASMUS+ to promote  sitting volleyball on a European scale</a:t>
            </a:r>
          </a:p>
          <a:p>
            <a:pPr lvl="0"/>
            <a:r>
              <a:rPr lang="en-US"/>
              <a:t>which developes inclusiveness ,fun and engament.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Here is the video of  Serçev sitting volleyball team match.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our school </a:t>
            </a:r>
          </a:p>
          <a:p>
            <a:pPr lvl="0"/>
            <a:r>
              <a:rPr lang="en-US"/>
              <a:t>students also show </a:t>
            </a:r>
          </a:p>
          <a:p>
            <a:pPr lvl="0"/>
            <a:r>
              <a:rPr lang="en-US"/>
              <a:t>interest to  </a:t>
            </a:r>
          </a:p>
          <a:p>
            <a:pPr lvl="0"/>
            <a:r>
              <a:rPr lang="en-US"/>
              <a:t>badminton and table tennis.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Curling and  Bocce </a:t>
            </a:r>
          </a:p>
          <a:p>
            <a:pPr lvl="0"/>
            <a:r>
              <a:rPr lang="en-US"/>
              <a:t>are the other sport activities </a:t>
            </a:r>
          </a:p>
          <a:p>
            <a:pPr lvl="0"/>
            <a:r>
              <a:rPr lang="en-US"/>
              <a:t>the students are doing.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Some of our friends </a:t>
            </a:r>
          </a:p>
          <a:p>
            <a:pPr lvl="0"/>
            <a:r>
              <a:rPr lang="en-US"/>
              <a:t>have degrees </a:t>
            </a:r>
          </a:p>
          <a:p>
            <a:pPr lvl="0"/>
            <a:r>
              <a:rPr lang="en-US"/>
              <a:t>in archery, </a:t>
            </a:r>
          </a:p>
          <a:p>
            <a:pPr lvl="0"/>
            <a:r>
              <a:rPr lang="en-US"/>
              <a:t>ice skating </a:t>
            </a:r>
          </a:p>
          <a:p>
            <a:pPr lvl="0"/>
            <a:r>
              <a:rPr lang="en-US"/>
              <a:t>and arm wrestling in Ankara and Turkey.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students </a:t>
            </a:r>
          </a:p>
          <a:p>
            <a:pPr lvl="0"/>
            <a:r>
              <a:rPr lang="en-US"/>
              <a:t>who have interest for painting</a:t>
            </a:r>
          </a:p>
          <a:p>
            <a:pPr lvl="0"/>
            <a:r>
              <a:rPr lang="en-US"/>
              <a:t> our school offers varios activites.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SERÇEV Vocational and Technical High school was built in 2017(two thousand seventeen)</a:t>
            </a:r>
          </a:p>
          <a:p>
            <a:pPr lvl="0"/>
            <a:r>
              <a:rPr lang="en-US"/>
              <a:t>Our school is</a:t>
            </a:r>
          </a:p>
          <a:p>
            <a:pPr lvl="0"/>
            <a:r>
              <a:rPr lang="en-US"/>
              <a:t>THE FIRST and</a:t>
            </a:r>
          </a:p>
          <a:p>
            <a:pPr lvl="0"/>
            <a:r>
              <a:rPr lang="en-US"/>
              <a:t>ONLY high school in Turkey </a:t>
            </a:r>
          </a:p>
          <a:p>
            <a:pPr lvl="0"/>
            <a:r>
              <a:rPr lang="en-US"/>
              <a:t>to provide education </a:t>
            </a:r>
          </a:p>
          <a:p>
            <a:pPr lvl="0"/>
            <a:r>
              <a:rPr lang="en-US"/>
              <a:t>for Cerebral Palsy students,</a:t>
            </a:r>
          </a:p>
          <a:p>
            <a:pPr lvl="0"/>
            <a:r>
              <a:rPr lang="en-US"/>
              <a:t> Special Need Students </a:t>
            </a:r>
          </a:p>
          <a:p>
            <a:pPr lvl="0"/>
            <a:r>
              <a:rPr lang="en-US"/>
              <a:t>as well as regular students. (Ahmet)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example </a:t>
            </a:r>
          </a:p>
          <a:p>
            <a:pPr lvl="0"/>
            <a:r>
              <a:rPr lang="en-US"/>
              <a:t> we really enjoy coloring the walls of our school.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These  walls were cloured for the Project Science Connect.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And here are </a:t>
            </a:r>
          </a:p>
          <a:p>
            <a:pPr lvl="0"/>
            <a:r>
              <a:rPr lang="en-US"/>
              <a:t>the other examples.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And another one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23</a:t>
            </a:fld>
            <a:endParaRPr lang="cs-CZ"/>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Each year on the December third,</a:t>
            </a:r>
          </a:p>
          <a:p>
            <a:pPr lvl="0"/>
            <a:r>
              <a:rPr lang="en-US"/>
              <a:t>the International Day of Persons with Disabilities</a:t>
            </a:r>
          </a:p>
          <a:p>
            <a:pPr lvl="0"/>
            <a:endParaRPr lang="en-US"/>
          </a:p>
          <a:p>
            <a:pPr lvl="0"/>
            <a:r>
              <a:rPr lang="en-US"/>
              <a:t>our special education students have a painting exhibition in the Capital  City`s  Contemporary Art Center.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24</a:t>
            </a:fld>
            <a:endParaRPr lang="cs-CZ"/>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a:p>
          <a:p>
            <a:pPr lvl="0"/>
            <a:r>
              <a:rPr lang="en-US"/>
              <a:t>Here is an example.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25</a:t>
            </a:fld>
            <a:endParaRPr lang="cs-CZ"/>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a:p>
          <a:p>
            <a:pPr lvl="0"/>
            <a:r>
              <a:rPr lang="en-US"/>
              <a:t>Our school also serves (sörvs)</a:t>
            </a:r>
          </a:p>
          <a:p>
            <a:pPr lvl="0"/>
            <a:r>
              <a:rPr lang="en-US"/>
              <a:t> to anyone </a:t>
            </a:r>
          </a:p>
          <a:p>
            <a:pPr lvl="0"/>
            <a:r>
              <a:rPr lang="en-US"/>
              <a:t>who wants to take education in fields like </a:t>
            </a:r>
          </a:p>
          <a:p>
            <a:pPr lvl="0"/>
            <a:r>
              <a:rPr lang="en-US"/>
              <a:t> painting,</a:t>
            </a:r>
          </a:p>
          <a:p>
            <a:pPr lvl="0"/>
            <a:r>
              <a:rPr lang="en-US"/>
              <a:t> marbling </a:t>
            </a:r>
          </a:p>
          <a:p>
            <a:pPr lvl="0"/>
            <a:r>
              <a:rPr lang="en-US"/>
              <a:t>and handcraft course center.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26</a:t>
            </a:fld>
            <a:endParaRPr lang="cs-CZ"/>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marbling technic  </a:t>
            </a:r>
          </a:p>
          <a:p>
            <a:pPr lvl="0"/>
            <a:r>
              <a:rPr lang="en-US"/>
              <a:t>uses the mobility of the water (votır)</a:t>
            </a:r>
          </a:p>
          <a:p>
            <a:pPr lvl="0"/>
            <a:r>
              <a:rPr lang="en-US"/>
              <a:t>and the suspended colors  </a:t>
            </a:r>
          </a:p>
          <a:p>
            <a:pPr lvl="0"/>
            <a:r>
              <a:rPr lang="en-US"/>
              <a:t>to create </a:t>
            </a:r>
          </a:p>
          <a:p>
            <a:pPr lvl="0"/>
            <a:r>
              <a:rPr lang="en-US"/>
              <a:t>free form shapes</a:t>
            </a:r>
          </a:p>
          <a:p>
            <a:pPr lvl="0"/>
            <a:r>
              <a:rPr lang="en-US"/>
              <a:t>or combed patterns.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27</a:t>
            </a:fld>
            <a:endParaRPr lang="cs-CZ"/>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Every  year </a:t>
            </a:r>
          </a:p>
          <a:p>
            <a:pPr lvl="0"/>
            <a:r>
              <a:rPr lang="en-US"/>
              <a:t>we have a painting exhibition </a:t>
            </a:r>
          </a:p>
          <a:p>
            <a:pPr lvl="0"/>
            <a:r>
              <a:rPr lang="en-US"/>
              <a:t>at the end of the semester.</a:t>
            </a:r>
          </a:p>
          <a:p>
            <a:pPr lvl="0"/>
            <a:endParaRPr lang="en-US"/>
          </a:p>
          <a:p>
            <a:pPr lvl="0"/>
            <a:r>
              <a:rPr lang="en-US"/>
              <a:t>Last year,</a:t>
            </a:r>
          </a:p>
          <a:p>
            <a:pPr lvl="0"/>
            <a:r>
              <a:rPr lang="en-US"/>
              <a:t>It was an online exhibitation </a:t>
            </a:r>
          </a:p>
          <a:p>
            <a:pPr lvl="0"/>
            <a:r>
              <a:rPr lang="en-US"/>
              <a:t>due to Covid.,</a:t>
            </a:r>
          </a:p>
          <a:p>
            <a:pPr lvl="0"/>
            <a:r>
              <a:rPr lang="en-US"/>
              <a:t> </a:t>
            </a:r>
          </a:p>
          <a:p>
            <a:pPr lvl="0"/>
            <a:r>
              <a:rPr lang="en-US"/>
              <a:t>Let`s watch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28</a:t>
            </a:fld>
            <a:endParaRPr lang="cs-CZ"/>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We hope</a:t>
            </a:r>
          </a:p>
          <a:p>
            <a:pPr lvl="0"/>
            <a:r>
              <a:rPr lang="en-US"/>
              <a:t> this general descriptation </a:t>
            </a:r>
          </a:p>
          <a:p>
            <a:pPr lvl="0"/>
            <a:r>
              <a:rPr lang="en-US"/>
              <a:t>shows </a:t>
            </a:r>
          </a:p>
          <a:p>
            <a:pPr lvl="0"/>
            <a:r>
              <a:rPr lang="en-US"/>
              <a:t>how unique </a:t>
            </a:r>
          </a:p>
          <a:p>
            <a:pPr lvl="0"/>
            <a:r>
              <a:rPr lang="en-US"/>
              <a:t>and special is our school. </a:t>
            </a:r>
          </a:p>
          <a:p>
            <a:pPr lvl="0"/>
            <a:endParaRPr lang="en-US"/>
          </a:p>
          <a:p>
            <a:pPr lvl="0"/>
            <a:r>
              <a:rPr lang="en-US"/>
              <a:t>Thank YOU for listening </a:t>
            </a:r>
          </a:p>
          <a:p>
            <a:pPr lvl="0"/>
            <a:endParaRPr lang="en-US"/>
          </a:p>
          <a:p>
            <a:pPr lvl="0"/>
            <a:r>
              <a:rPr lang="en-US"/>
              <a:t>We can move on </a:t>
            </a:r>
          </a:p>
          <a:p>
            <a:pPr lvl="0"/>
            <a:r>
              <a:rPr lang="en-US"/>
              <a:t>to the next  presentation.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29</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school has 1 Principal </a:t>
            </a:r>
          </a:p>
          <a:p>
            <a:pPr lvl="0"/>
            <a:r>
              <a:rPr lang="en-US"/>
              <a:t>3 Vice Principals and</a:t>
            </a:r>
          </a:p>
          <a:p>
            <a:pPr lvl="0"/>
            <a:r>
              <a:rPr lang="en-US"/>
              <a:t>53 (Fifty three) teachers .</a:t>
            </a:r>
          </a:p>
          <a:p>
            <a:pPr lvl="0"/>
            <a:endParaRPr lang="en-US"/>
          </a:p>
          <a:p>
            <a:pPr lvl="0"/>
            <a:r>
              <a:rPr lang="en-US"/>
              <a:t>In our school </a:t>
            </a:r>
          </a:p>
          <a:p>
            <a:pPr lvl="0"/>
            <a:r>
              <a:rPr lang="en-US"/>
              <a:t>223 ( Two hundread twenty three) students are taking education.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have the three branches of vocational education.</a:t>
            </a:r>
          </a:p>
          <a:p>
            <a:pPr lvl="0"/>
            <a:r>
              <a:rPr lang="en-US"/>
              <a:t>They are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Information Communication Technologies</a:t>
            </a:r>
          </a:p>
          <a:p>
            <a:pPr lvl="0"/>
            <a:r>
              <a:rPr lang="en-US"/>
              <a:t>ICT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Radio Television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And Agriculture.</a:t>
            </a:r>
          </a:p>
          <a:p>
            <a:pPr lvl="0"/>
            <a:endParaRPr lang="en-US"/>
          </a:p>
          <a:p>
            <a:pPr lvl="0"/>
            <a:endParaRPr lang="en-US"/>
          </a:p>
          <a:p>
            <a:pPr lvl="0"/>
            <a:r>
              <a:rPr lang="en-US"/>
              <a:t>Students </a:t>
            </a:r>
          </a:p>
          <a:p>
            <a:pPr lvl="0"/>
            <a:r>
              <a:rPr lang="en-US"/>
              <a:t>with non disabilities </a:t>
            </a:r>
          </a:p>
          <a:p>
            <a:pPr lvl="0"/>
            <a:r>
              <a:rPr lang="en-US"/>
              <a:t>and with disabilities </a:t>
            </a:r>
          </a:p>
          <a:p>
            <a:pPr lvl="0"/>
            <a:r>
              <a:rPr lang="en-US"/>
              <a:t>are attending </a:t>
            </a:r>
          </a:p>
          <a:p>
            <a:pPr lvl="0"/>
            <a:r>
              <a:rPr lang="en-US"/>
              <a:t>the courses together.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Let`s </a:t>
            </a:r>
          </a:p>
          <a:p>
            <a:pPr lvl="0"/>
            <a:r>
              <a:rPr lang="en-US"/>
              <a:t>have  a look at </a:t>
            </a:r>
          </a:p>
          <a:p>
            <a:pPr lvl="0"/>
            <a:r>
              <a:rPr lang="en-US"/>
              <a:t>the school building,</a:t>
            </a:r>
          </a:p>
          <a:p>
            <a:pPr lvl="0"/>
            <a:r>
              <a:rPr lang="en-US"/>
              <a:t>and the school  atmosphere .</a:t>
            </a:r>
          </a:p>
          <a:p>
            <a:pPr lvl="0"/>
            <a:endParaRPr lang="en-US"/>
          </a:p>
          <a:p>
            <a:pPr lvl="0"/>
            <a:endParaRPr lang="en-US"/>
          </a:p>
          <a:p>
            <a:pPr lvl="0"/>
            <a:r>
              <a:rPr lang="en-US"/>
              <a:t>Our School has a 3D Printing Lab,</a:t>
            </a:r>
          </a:p>
          <a:p>
            <a:pPr lvl="0"/>
            <a:endParaRPr lang="en-US"/>
          </a:p>
          <a:p>
            <a:pPr lvl="0"/>
            <a:r>
              <a:rPr lang="en-US"/>
              <a:t>Special Students’ Computer Lab,</a:t>
            </a:r>
          </a:p>
          <a:p>
            <a:pPr lvl="0"/>
            <a:r>
              <a:rPr lang="en-US"/>
              <a:t>and </a:t>
            </a:r>
          </a:p>
          <a:p>
            <a:pPr lvl="0"/>
            <a:endParaRPr lang="en-US"/>
          </a:p>
          <a:p>
            <a:pPr lvl="0"/>
            <a:r>
              <a:rPr lang="en-US"/>
              <a:t> a Science lab.</a:t>
            </a:r>
          </a:p>
          <a:p>
            <a:pPr lvl="0"/>
            <a:endParaRPr lang="en-US"/>
          </a:p>
          <a:p>
            <a:pPr lvl="0"/>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And there is also </a:t>
            </a:r>
          </a:p>
          <a:p>
            <a:pPr lvl="0"/>
            <a:endParaRPr lang="en-US"/>
          </a:p>
          <a:p>
            <a:pPr lvl="0"/>
            <a:r>
              <a:rPr lang="en-US"/>
              <a:t>1 Physical Education Class,</a:t>
            </a:r>
          </a:p>
          <a:p>
            <a:pPr lvl="0"/>
            <a:r>
              <a:rPr lang="en-US"/>
              <a:t> 1 Art Class and</a:t>
            </a:r>
          </a:p>
          <a:p>
            <a:pPr lvl="0"/>
            <a:r>
              <a:rPr lang="en-US"/>
              <a:t> 1 Music Class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17.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6.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pic>
        <p:nvPicPr>
          <p:cNvPr id="3" name="Picture 3"/>
          <p:cNvPicPr>
            <a:picLocks noChangeAspect="1"/>
          </p:cNvPicPr>
          <p:nvPr/>
        </p:nvPicPr>
        <p:blipFill>
          <a:blip r:embed="rId4"/>
          <a:srcRect t="332" b="332"/>
          <a:stretch>
            <a:fillRect/>
          </a:stretch>
        </p:blipFill>
        <p:spPr>
          <a:xfrm>
            <a:off x="-112408" y="3680384"/>
            <a:ext cx="18400408" cy="6710905"/>
          </a:xfrm>
          <a:prstGeom prst="rect">
            <a:avLst/>
          </a:prstGeom>
        </p:spPr>
      </p:pic>
      <p:pic>
        <p:nvPicPr>
          <p:cNvPr id="4" name="Picture 4"/>
          <p:cNvPicPr>
            <a:picLocks noChangeAspect="1"/>
          </p:cNvPicPr>
          <p:nvPr/>
        </p:nvPicPr>
        <p:blipFill>
          <a:blip r:embed="rId5"/>
          <a:srcRect/>
          <a:stretch>
            <a:fillRect/>
          </a:stretch>
        </p:blipFill>
        <p:spPr>
          <a:xfrm>
            <a:off x="3289286" y="5535926"/>
            <a:ext cx="12093682" cy="1499910"/>
          </a:xfrm>
          <a:prstGeom prst="rect">
            <a:avLst/>
          </a:prstGeom>
        </p:spPr>
      </p:pic>
      <p:pic>
        <p:nvPicPr>
          <p:cNvPr id="5" name="Picture 5"/>
          <p:cNvPicPr>
            <a:picLocks noChangeAspect="1"/>
          </p:cNvPicPr>
          <p:nvPr/>
        </p:nvPicPr>
        <p:blipFill>
          <a:blip r:embed="rId6"/>
          <a:srcRect/>
          <a:stretch>
            <a:fillRect/>
          </a:stretch>
        </p:blipFill>
        <p:spPr>
          <a:xfrm>
            <a:off x="2914897" y="3952225"/>
            <a:ext cx="11475986" cy="1275110"/>
          </a:xfrm>
          <a:prstGeom prst="rect">
            <a:avLst/>
          </a:prstGeom>
        </p:spPr>
      </p:pic>
      <p:pic>
        <p:nvPicPr>
          <p:cNvPr id="6" name="Picture 6"/>
          <p:cNvPicPr>
            <a:picLocks noChangeAspect="1"/>
          </p:cNvPicPr>
          <p:nvPr/>
        </p:nvPicPr>
        <p:blipFill>
          <a:blip r:embed="rId7"/>
          <a:srcRect/>
          <a:stretch>
            <a:fillRect/>
          </a:stretch>
        </p:blipFill>
        <p:spPr>
          <a:xfrm>
            <a:off x="1856177" y="7340480"/>
            <a:ext cx="14585511" cy="796335"/>
          </a:xfrm>
          <a:prstGeom prst="rect">
            <a:avLst/>
          </a:prstGeom>
        </p:spPr>
      </p:pic>
      <p:pic>
        <p:nvPicPr>
          <p:cNvPr id="7" name="Picture 7"/>
          <p:cNvPicPr>
            <a:picLocks noChangeAspect="1"/>
          </p:cNvPicPr>
          <p:nvPr/>
        </p:nvPicPr>
        <p:blipFill>
          <a:blip r:embed="rId8"/>
          <a:srcRect l="7827" t="17246" r="9207"/>
          <a:stretch>
            <a:fillRect/>
          </a:stretch>
        </p:blipFill>
        <p:spPr>
          <a:xfrm>
            <a:off x="2037744" y="7340480"/>
            <a:ext cx="14234094" cy="796335"/>
          </a:xfrm>
          <a:prstGeom prst="rect">
            <a:avLst/>
          </a:prstGeom>
        </p:spPr>
      </p:pic>
      <p:pic>
        <p:nvPicPr>
          <p:cNvPr id="8" name="Picture 8"/>
          <p:cNvPicPr>
            <a:picLocks noChangeAspect="1"/>
          </p:cNvPicPr>
          <p:nvPr/>
        </p:nvPicPr>
        <p:blipFill>
          <a:blip r:embed="rId9"/>
          <a:srcRect/>
          <a:stretch>
            <a:fillRect/>
          </a:stretch>
        </p:blipFill>
        <p:spPr>
          <a:xfrm>
            <a:off x="2787458" y="7494488"/>
            <a:ext cx="12734664" cy="565985"/>
          </a:xfrm>
          <a:prstGeom prst="rect">
            <a:avLst/>
          </a:prstGeom>
        </p:spPr>
      </p:pic>
      <p:pic>
        <p:nvPicPr>
          <p:cNvPr id="9" name="Picture 9"/>
          <p:cNvPicPr>
            <a:picLocks noChangeAspect="1"/>
          </p:cNvPicPr>
          <p:nvPr/>
        </p:nvPicPr>
        <p:blipFill>
          <a:blip r:embed="rId10"/>
          <a:srcRect/>
          <a:stretch>
            <a:fillRect/>
          </a:stretch>
        </p:blipFill>
        <p:spPr>
          <a:xfrm>
            <a:off x="334704" y="8794578"/>
            <a:ext cx="4461150" cy="972109"/>
          </a:xfrm>
          <a:prstGeom prst="rect">
            <a:avLst/>
          </a:prstGeom>
        </p:spPr>
      </p:pic>
      <p:pic>
        <p:nvPicPr>
          <p:cNvPr id="10" name="Picture 10"/>
          <p:cNvPicPr>
            <a:picLocks noChangeAspect="1"/>
          </p:cNvPicPr>
          <p:nvPr/>
        </p:nvPicPr>
        <p:blipFill>
          <a:blip r:embed="rId11"/>
          <a:srcRect/>
          <a:stretch>
            <a:fillRect/>
          </a:stretch>
        </p:blipFill>
        <p:spPr>
          <a:xfrm>
            <a:off x="110641" y="9043617"/>
            <a:ext cx="148322" cy="723070"/>
          </a:xfrm>
          <a:prstGeom prst="rect">
            <a:avLst/>
          </a:prstGeom>
        </p:spPr>
      </p:pic>
      <p:pic>
        <p:nvPicPr>
          <p:cNvPr id="11" name="Picture 11"/>
          <p:cNvPicPr>
            <a:picLocks noChangeAspect="1"/>
          </p:cNvPicPr>
          <p:nvPr/>
        </p:nvPicPr>
        <p:blipFill>
          <a:blip r:embed="rId12"/>
          <a:srcRect/>
          <a:stretch>
            <a:fillRect/>
          </a:stretch>
        </p:blipFill>
        <p:spPr>
          <a:xfrm>
            <a:off x="18064825" y="8669038"/>
            <a:ext cx="100903" cy="1084705"/>
          </a:xfrm>
          <a:prstGeom prst="rect">
            <a:avLst/>
          </a:prstGeom>
        </p:spPr>
      </p:pic>
      <p:pic>
        <p:nvPicPr>
          <p:cNvPr id="12" name="Picture 12"/>
          <p:cNvPicPr>
            <a:picLocks noChangeAspect="1"/>
          </p:cNvPicPr>
          <p:nvPr/>
        </p:nvPicPr>
        <p:blipFill>
          <a:blip r:embed="rId13"/>
          <a:srcRect/>
          <a:stretch>
            <a:fillRect/>
          </a:stretch>
        </p:blipFill>
        <p:spPr>
          <a:xfrm>
            <a:off x="15470346" y="8852318"/>
            <a:ext cx="2539116" cy="804852"/>
          </a:xfrm>
          <a:prstGeom prst="rect">
            <a:avLst/>
          </a:prstGeom>
        </p:spPr>
      </p:pic>
      <p:pic>
        <p:nvPicPr>
          <p:cNvPr id="13" name="Picture 13"/>
          <p:cNvPicPr>
            <a:picLocks noChangeAspect="1"/>
          </p:cNvPicPr>
          <p:nvPr/>
        </p:nvPicPr>
        <p:blipFill>
          <a:blip r:embed="rId14"/>
          <a:srcRect/>
          <a:stretch>
            <a:fillRect/>
          </a:stretch>
        </p:blipFill>
        <p:spPr>
          <a:xfrm>
            <a:off x="-422344" y="0"/>
            <a:ext cx="18710344" cy="28065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0" y="0"/>
            <a:ext cx="18288000" cy="2971800"/>
          </a:xfrm>
          <a:prstGeom prst="rect">
            <a:avLst/>
          </a:prstGeom>
        </p:spPr>
      </p:pic>
      <p:pic>
        <p:nvPicPr>
          <p:cNvPr id="4" name="Picture 4"/>
          <p:cNvPicPr>
            <a:picLocks noChangeAspect="1"/>
          </p:cNvPicPr>
          <p:nvPr/>
        </p:nvPicPr>
        <p:blipFill>
          <a:blip r:embed="rId5"/>
          <a:srcRect/>
          <a:stretch>
            <a:fillRect/>
          </a:stretch>
        </p:blipFill>
        <p:spPr>
          <a:xfrm>
            <a:off x="3687232" y="353062"/>
            <a:ext cx="10913537" cy="2265676"/>
          </a:xfrm>
          <a:prstGeom prst="rect">
            <a:avLst/>
          </a:prstGeom>
        </p:spPr>
      </p:pic>
      <p:pic>
        <p:nvPicPr>
          <p:cNvPr id="5" name="Picture 5"/>
          <p:cNvPicPr>
            <a:picLocks noChangeAspect="1"/>
          </p:cNvPicPr>
          <p:nvPr/>
        </p:nvPicPr>
        <p:blipFill>
          <a:blip r:embed="rId6"/>
          <a:srcRect/>
          <a:stretch>
            <a:fillRect/>
          </a:stretch>
        </p:blipFill>
        <p:spPr>
          <a:xfrm>
            <a:off x="3078593" y="3326742"/>
            <a:ext cx="4794670" cy="6193116"/>
          </a:xfrm>
          <a:prstGeom prst="rect">
            <a:avLst/>
          </a:prstGeom>
        </p:spPr>
      </p:pic>
      <p:pic>
        <p:nvPicPr>
          <p:cNvPr id="6" name="Picture 6"/>
          <p:cNvPicPr>
            <a:picLocks noChangeAspect="1"/>
          </p:cNvPicPr>
          <p:nvPr/>
        </p:nvPicPr>
        <p:blipFill>
          <a:blip r:embed="rId7"/>
          <a:srcRect/>
          <a:stretch>
            <a:fillRect/>
          </a:stretch>
        </p:blipFill>
        <p:spPr>
          <a:xfrm>
            <a:off x="10274514" y="3326742"/>
            <a:ext cx="4326254" cy="65376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hoolPORT (2)">
            <a:hlinkClick r:id="" action="ppaction://media"/>
            <a:extLst>
              <a:ext uri="{FF2B5EF4-FFF2-40B4-BE49-F238E27FC236}">
                <a16:creationId xmlns:a16="http://schemas.microsoft.com/office/drawing/2014/main" id="{E29D700A-A5BC-413C-A8B9-F228F5F446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2667853" y="3336764"/>
            <a:ext cx="5246370" cy="6623994"/>
            <a:chOff x="0" y="0"/>
            <a:chExt cx="1913890" cy="2416451"/>
          </a:xfrm>
        </p:grpSpPr>
        <p:sp>
          <p:nvSpPr>
            <p:cNvPr id="4" name="Freeform 4"/>
            <p:cNvSpPr/>
            <p:nvPr/>
          </p:nvSpPr>
          <p:spPr>
            <a:xfrm>
              <a:off x="0" y="0"/>
              <a:ext cx="1913890" cy="2416451"/>
            </a:xfrm>
            <a:custGeom>
              <a:avLst/>
              <a:gdLst/>
              <a:ahLst/>
              <a:cxnLst/>
              <a:rect l="l" t="t" r="r" b="b"/>
              <a:pathLst>
                <a:path w="1913890" h="2416451">
                  <a:moveTo>
                    <a:pt x="0" y="0"/>
                  </a:moveTo>
                  <a:lnTo>
                    <a:pt x="1913890" y="0"/>
                  </a:lnTo>
                  <a:lnTo>
                    <a:pt x="1913890" y="2416451"/>
                  </a:lnTo>
                  <a:lnTo>
                    <a:pt x="0" y="2416451"/>
                  </a:lnTo>
                  <a:close/>
                </a:path>
              </a:pathLst>
            </a:custGeom>
            <a:solidFill>
              <a:srgbClr val="2A5400"/>
            </a:solidFill>
          </p:spPr>
        </p:sp>
      </p:grpSp>
      <p:grpSp>
        <p:nvGrpSpPr>
          <p:cNvPr id="5" name="Group 5"/>
          <p:cNvGrpSpPr/>
          <p:nvPr/>
        </p:nvGrpSpPr>
        <p:grpSpPr>
          <a:xfrm>
            <a:off x="506415" y="6147857"/>
            <a:ext cx="4174273" cy="4139143"/>
            <a:chOff x="0" y="0"/>
            <a:chExt cx="2436960" cy="2416451"/>
          </a:xfrm>
        </p:grpSpPr>
        <p:sp>
          <p:nvSpPr>
            <p:cNvPr id="6" name="Freeform 6"/>
            <p:cNvSpPr/>
            <p:nvPr/>
          </p:nvSpPr>
          <p:spPr>
            <a:xfrm>
              <a:off x="0" y="0"/>
              <a:ext cx="2436960" cy="2416451"/>
            </a:xfrm>
            <a:custGeom>
              <a:avLst/>
              <a:gdLst/>
              <a:ahLst/>
              <a:cxnLst/>
              <a:rect l="l" t="t" r="r" b="b"/>
              <a:pathLst>
                <a:path w="2436960" h="2416451">
                  <a:moveTo>
                    <a:pt x="0" y="0"/>
                  </a:moveTo>
                  <a:lnTo>
                    <a:pt x="2436960" y="0"/>
                  </a:lnTo>
                  <a:lnTo>
                    <a:pt x="2436960" y="2416451"/>
                  </a:lnTo>
                  <a:lnTo>
                    <a:pt x="0" y="2416451"/>
                  </a:lnTo>
                  <a:close/>
                </a:path>
              </a:pathLst>
            </a:custGeom>
            <a:solidFill>
              <a:srgbClr val="2A5400"/>
            </a:solidFill>
          </p:spPr>
        </p:sp>
      </p:grpSp>
      <p:grpSp>
        <p:nvGrpSpPr>
          <p:cNvPr id="7" name="Group 7"/>
          <p:cNvGrpSpPr>
            <a:grpSpLocks noChangeAspect="1"/>
          </p:cNvGrpSpPr>
          <p:nvPr/>
        </p:nvGrpSpPr>
        <p:grpSpPr>
          <a:xfrm>
            <a:off x="2593552" y="5428590"/>
            <a:ext cx="5221039" cy="3829710"/>
            <a:chOff x="0" y="0"/>
            <a:chExt cx="4198620" cy="3079750"/>
          </a:xfrm>
        </p:grpSpPr>
        <p:sp>
          <p:nvSpPr>
            <p:cNvPr id="8" name="Freeform 8"/>
            <p:cNvSpPr/>
            <p:nvPr/>
          </p:nvSpPr>
          <p:spPr>
            <a:xfrm>
              <a:off x="-12699" y="-2540"/>
              <a:ext cx="4215129" cy="3083560"/>
            </a:xfrm>
            <a:custGeom>
              <a:avLst/>
              <a:gdLst/>
              <a:ahLst/>
              <a:cxnLst/>
              <a:rect l="l" t="t" r="r" b="b"/>
              <a:pathLst>
                <a:path w="4215129" h="3083560">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blipFill>
              <a:blip r:embed="rId4"/>
              <a:stretch>
                <a:fillRect l="-4949" r="-4949"/>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pic>
        <p:nvPicPr>
          <p:cNvPr id="3" name="Picture 3"/>
          <p:cNvPicPr>
            <a:picLocks noChangeAspect="1"/>
          </p:cNvPicPr>
          <p:nvPr/>
        </p:nvPicPr>
        <p:blipFill>
          <a:blip r:embed="rId4"/>
          <a:srcRect t="23954" b="21686"/>
          <a:stretch>
            <a:fillRect/>
          </a:stretch>
        </p:blipFill>
        <p:spPr>
          <a:xfrm>
            <a:off x="-174750" y="3177289"/>
            <a:ext cx="9956994" cy="7109711"/>
          </a:xfrm>
          <a:prstGeom prst="rect">
            <a:avLst/>
          </a:prstGeom>
        </p:spPr>
      </p:pic>
      <p:pic>
        <p:nvPicPr>
          <p:cNvPr id="4" name="Picture 4"/>
          <p:cNvPicPr>
            <a:picLocks noChangeAspect="1"/>
          </p:cNvPicPr>
          <p:nvPr/>
        </p:nvPicPr>
        <p:blipFill>
          <a:blip r:embed="rId5"/>
          <a:srcRect l="6979" t="21962" b="28587"/>
          <a:stretch>
            <a:fillRect/>
          </a:stretch>
        </p:blipFill>
        <p:spPr>
          <a:xfrm>
            <a:off x="9782243" y="2892521"/>
            <a:ext cx="8505757" cy="739447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11216433" y="7172472"/>
            <a:ext cx="6683595" cy="2630614"/>
            <a:chOff x="0" y="0"/>
            <a:chExt cx="8911460" cy="3507485"/>
          </a:xfrm>
        </p:grpSpPr>
        <p:pic>
          <p:nvPicPr>
            <p:cNvPr id="4" name="Picture 4"/>
            <p:cNvPicPr>
              <a:picLocks noChangeAspect="1"/>
            </p:cNvPicPr>
            <p:nvPr/>
          </p:nvPicPr>
          <p:blipFill>
            <a:blip r:embed="rId4"/>
            <a:srcRect/>
            <a:stretch>
              <a:fillRect/>
            </a:stretch>
          </p:blipFill>
          <p:spPr>
            <a:xfrm>
              <a:off x="0" y="0"/>
              <a:ext cx="8604619" cy="3507485"/>
            </a:xfrm>
            <a:prstGeom prst="rect">
              <a:avLst/>
            </a:prstGeom>
          </p:spPr>
        </p:pic>
        <p:pic>
          <p:nvPicPr>
            <p:cNvPr id="5" name="Picture 5"/>
            <p:cNvPicPr>
              <a:picLocks noChangeAspect="1"/>
            </p:cNvPicPr>
            <p:nvPr/>
          </p:nvPicPr>
          <p:blipFill>
            <a:blip r:embed="rId5"/>
            <a:srcRect/>
            <a:stretch>
              <a:fillRect/>
            </a:stretch>
          </p:blipFill>
          <p:spPr>
            <a:xfrm>
              <a:off x="8604619" y="57096"/>
              <a:ext cx="306840" cy="3393294"/>
            </a:xfrm>
            <a:prstGeom prst="rect">
              <a:avLst/>
            </a:prstGeom>
          </p:spPr>
        </p:pic>
      </p:grpSp>
      <p:sp>
        <p:nvSpPr>
          <p:cNvPr id="6" name="TextBox 6"/>
          <p:cNvSpPr txBox="1"/>
          <p:nvPr/>
        </p:nvSpPr>
        <p:spPr>
          <a:xfrm>
            <a:off x="8562975" y="5015865"/>
            <a:ext cx="1162050" cy="217170"/>
          </a:xfrm>
          <a:prstGeom prst="rect">
            <a:avLst/>
          </a:prstGeom>
        </p:spPr>
        <p:txBody>
          <a:bodyPr lIns="0" tIns="0" rIns="0" bIns="0" rtlCol="0" anchor="t">
            <a:spAutoFit/>
          </a:bodyPr>
          <a:lstStyle/>
          <a:p>
            <a:pPr algn="ctr">
              <a:lnSpc>
                <a:spcPts val="1679"/>
              </a:lnSpc>
              <a:spcBef>
                <a:spcPct val="0"/>
              </a:spcBef>
            </a:pPr>
            <a:r>
              <a:rPr lang="en-US" sz="1200">
                <a:solidFill>
                  <a:srgbClr val="000000"/>
                </a:solidFill>
                <a:latin typeface="Arimo"/>
              </a:rPr>
              <a:t>Paragraf metniniz</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
        <p:nvSpPr>
          <p:cNvPr id="3" name="TextBox 3"/>
          <p:cNvSpPr txBox="1"/>
          <p:nvPr/>
        </p:nvSpPr>
        <p:spPr>
          <a:xfrm>
            <a:off x="8562975" y="5015865"/>
            <a:ext cx="1162050" cy="217170"/>
          </a:xfrm>
          <a:prstGeom prst="rect">
            <a:avLst/>
          </a:prstGeom>
        </p:spPr>
        <p:txBody>
          <a:bodyPr lIns="0" tIns="0" rIns="0" bIns="0" rtlCol="0" anchor="t">
            <a:spAutoFit/>
          </a:bodyPr>
          <a:lstStyle/>
          <a:p>
            <a:pPr algn="ctr">
              <a:lnSpc>
                <a:spcPts val="1679"/>
              </a:lnSpc>
              <a:spcBef>
                <a:spcPct val="0"/>
              </a:spcBef>
            </a:pPr>
            <a:r>
              <a:rPr lang="en-US" sz="1200">
                <a:solidFill>
                  <a:srgbClr val="FFFFFF"/>
                </a:solidFill>
                <a:latin typeface="Arimo"/>
              </a:rPr>
              <a:t>Paragraf metniniz</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oolPORT">
            <a:hlinkClick r:id="" action="ppaction://media"/>
            <a:extLst>
              <a:ext uri="{FF2B5EF4-FFF2-40B4-BE49-F238E27FC236}">
                <a16:creationId xmlns:a16="http://schemas.microsoft.com/office/drawing/2014/main" id="{F4864C4B-9048-473D-8111-BA99D56D86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0" y="3572473"/>
            <a:ext cx="18288000" cy="6714527"/>
          </a:xfrm>
          <a:prstGeom prst="rect">
            <a:avLst/>
          </a:prstGeom>
        </p:spPr>
      </p:pic>
      <p:pic>
        <p:nvPicPr>
          <p:cNvPr id="4" name="Picture 4"/>
          <p:cNvPicPr>
            <a:picLocks noChangeAspect="1"/>
          </p:cNvPicPr>
          <p:nvPr/>
        </p:nvPicPr>
        <p:blipFill>
          <a:blip r:embed="rId5"/>
          <a:srcRect/>
          <a:stretch>
            <a:fillRect/>
          </a:stretch>
        </p:blipFill>
        <p:spPr>
          <a:xfrm>
            <a:off x="2773957" y="3747853"/>
            <a:ext cx="11724083" cy="2573579"/>
          </a:xfrm>
          <a:prstGeom prst="rect">
            <a:avLst/>
          </a:prstGeom>
        </p:spPr>
      </p:pic>
      <p:pic>
        <p:nvPicPr>
          <p:cNvPr id="5" name="Picture 5"/>
          <p:cNvPicPr>
            <a:picLocks noChangeAspect="1"/>
          </p:cNvPicPr>
          <p:nvPr/>
        </p:nvPicPr>
        <p:blipFill>
          <a:blip r:embed="rId6"/>
          <a:srcRect/>
          <a:stretch>
            <a:fillRect/>
          </a:stretch>
        </p:blipFill>
        <p:spPr>
          <a:xfrm>
            <a:off x="3281958" y="6192199"/>
            <a:ext cx="12568925" cy="2002900"/>
          </a:xfrm>
          <a:prstGeom prst="rect">
            <a:avLst/>
          </a:prstGeom>
        </p:spPr>
      </p:pic>
      <p:pic>
        <p:nvPicPr>
          <p:cNvPr id="6" name="Picture 6"/>
          <p:cNvPicPr>
            <a:picLocks noChangeAspect="1"/>
          </p:cNvPicPr>
          <p:nvPr/>
        </p:nvPicPr>
        <p:blipFill>
          <a:blip r:embed="rId7"/>
          <a:srcRect/>
          <a:stretch>
            <a:fillRect/>
          </a:stretch>
        </p:blipFill>
        <p:spPr>
          <a:xfrm>
            <a:off x="12306229" y="8195099"/>
            <a:ext cx="2946568" cy="589314"/>
          </a:xfrm>
          <a:prstGeom prst="rect">
            <a:avLst/>
          </a:prstGeom>
        </p:spPr>
      </p:pic>
      <p:pic>
        <p:nvPicPr>
          <p:cNvPr id="7" name="Picture 7"/>
          <p:cNvPicPr>
            <a:picLocks noChangeAspect="1"/>
          </p:cNvPicPr>
          <p:nvPr/>
        </p:nvPicPr>
        <p:blipFill>
          <a:blip r:embed="rId8"/>
          <a:srcRect/>
          <a:stretch>
            <a:fillRect/>
          </a:stretch>
        </p:blipFill>
        <p:spPr>
          <a:xfrm>
            <a:off x="-422344" y="0"/>
            <a:ext cx="18710344" cy="28065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0" y="0"/>
            <a:ext cx="18288000" cy="2971800"/>
          </a:xfrm>
          <a:prstGeom prst="rect">
            <a:avLst/>
          </a:prstGeom>
        </p:spPr>
      </p:pic>
      <p:pic>
        <p:nvPicPr>
          <p:cNvPr id="4" name="Picture 4"/>
          <p:cNvPicPr>
            <a:picLocks noChangeAspect="1"/>
          </p:cNvPicPr>
          <p:nvPr/>
        </p:nvPicPr>
        <p:blipFill>
          <a:blip r:embed="rId5"/>
          <a:srcRect/>
          <a:stretch>
            <a:fillRect/>
          </a:stretch>
        </p:blipFill>
        <p:spPr>
          <a:xfrm>
            <a:off x="3446676" y="944148"/>
            <a:ext cx="11477413" cy="1083505"/>
          </a:xfrm>
          <a:prstGeom prst="rect">
            <a:avLst/>
          </a:prstGeom>
        </p:spPr>
      </p:pic>
      <p:pic>
        <p:nvPicPr>
          <p:cNvPr id="5" name="Picture 5"/>
          <p:cNvPicPr>
            <a:picLocks noChangeAspect="1"/>
          </p:cNvPicPr>
          <p:nvPr/>
        </p:nvPicPr>
        <p:blipFill>
          <a:blip r:embed="rId6"/>
          <a:srcRect/>
          <a:stretch>
            <a:fillRect/>
          </a:stretch>
        </p:blipFill>
        <p:spPr>
          <a:xfrm>
            <a:off x="1268127" y="3254841"/>
            <a:ext cx="967633" cy="913876"/>
          </a:xfrm>
          <a:prstGeom prst="rect">
            <a:avLst/>
          </a:prstGeom>
        </p:spPr>
      </p:pic>
      <p:pic>
        <p:nvPicPr>
          <p:cNvPr id="6" name="Picture 6"/>
          <p:cNvPicPr>
            <a:picLocks noChangeAspect="1"/>
          </p:cNvPicPr>
          <p:nvPr/>
        </p:nvPicPr>
        <p:blipFill>
          <a:blip r:embed="rId6"/>
          <a:srcRect/>
          <a:stretch>
            <a:fillRect/>
          </a:stretch>
        </p:blipFill>
        <p:spPr>
          <a:xfrm>
            <a:off x="15835452" y="8258644"/>
            <a:ext cx="1423848" cy="1344745"/>
          </a:xfrm>
          <a:prstGeom prst="rect">
            <a:avLst/>
          </a:prstGeom>
        </p:spPr>
      </p:pic>
      <p:pic>
        <p:nvPicPr>
          <p:cNvPr id="7" name="Picture 7"/>
          <p:cNvPicPr>
            <a:picLocks noChangeAspect="1"/>
          </p:cNvPicPr>
          <p:nvPr/>
        </p:nvPicPr>
        <p:blipFill>
          <a:blip r:embed="rId7"/>
          <a:srcRect/>
          <a:stretch>
            <a:fillRect/>
          </a:stretch>
        </p:blipFill>
        <p:spPr>
          <a:xfrm>
            <a:off x="12895041" y="6386900"/>
            <a:ext cx="2317933" cy="3216489"/>
          </a:xfrm>
          <a:prstGeom prst="rect">
            <a:avLst/>
          </a:prstGeom>
        </p:spPr>
      </p:pic>
      <p:pic>
        <p:nvPicPr>
          <p:cNvPr id="8" name="Picture 8"/>
          <p:cNvPicPr>
            <a:picLocks noChangeAspect="1"/>
          </p:cNvPicPr>
          <p:nvPr/>
        </p:nvPicPr>
        <p:blipFill>
          <a:blip r:embed="rId8"/>
          <a:srcRect/>
          <a:stretch>
            <a:fillRect/>
          </a:stretch>
        </p:blipFill>
        <p:spPr>
          <a:xfrm>
            <a:off x="7487307" y="4294235"/>
            <a:ext cx="3313386" cy="4185330"/>
          </a:xfrm>
          <a:prstGeom prst="rect">
            <a:avLst/>
          </a:prstGeom>
        </p:spPr>
      </p:pic>
      <p:pic>
        <p:nvPicPr>
          <p:cNvPr id="9" name="Picture 9"/>
          <p:cNvPicPr>
            <a:picLocks noChangeAspect="1"/>
          </p:cNvPicPr>
          <p:nvPr/>
        </p:nvPicPr>
        <p:blipFill>
          <a:blip r:embed="rId9"/>
          <a:srcRect/>
          <a:stretch>
            <a:fillRect/>
          </a:stretch>
        </p:blipFill>
        <p:spPr>
          <a:xfrm>
            <a:off x="2235760" y="3288670"/>
            <a:ext cx="3389463" cy="37434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03" t="1103"/>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0" y="0"/>
            <a:ext cx="18288000" cy="2971800"/>
          </a:xfrm>
          <a:prstGeom prst="rect">
            <a:avLst/>
          </a:prstGeom>
        </p:spPr>
      </p:pic>
      <p:pic>
        <p:nvPicPr>
          <p:cNvPr id="4" name="Picture 4"/>
          <p:cNvPicPr>
            <a:picLocks noChangeAspect="1"/>
          </p:cNvPicPr>
          <p:nvPr/>
        </p:nvPicPr>
        <p:blipFill>
          <a:blip r:embed="rId5"/>
          <a:srcRect/>
          <a:stretch>
            <a:fillRect/>
          </a:stretch>
        </p:blipFill>
        <p:spPr>
          <a:xfrm>
            <a:off x="2674093" y="5508035"/>
            <a:ext cx="1142069" cy="1078621"/>
          </a:xfrm>
          <a:prstGeom prst="rect">
            <a:avLst/>
          </a:prstGeom>
        </p:spPr>
      </p:pic>
      <p:pic>
        <p:nvPicPr>
          <p:cNvPr id="5" name="Picture 5"/>
          <p:cNvPicPr>
            <a:picLocks noChangeAspect="1"/>
          </p:cNvPicPr>
          <p:nvPr/>
        </p:nvPicPr>
        <p:blipFill>
          <a:blip r:embed="rId5"/>
          <a:srcRect/>
          <a:stretch>
            <a:fillRect/>
          </a:stretch>
        </p:blipFill>
        <p:spPr>
          <a:xfrm>
            <a:off x="14330912" y="5508035"/>
            <a:ext cx="1142069" cy="1078621"/>
          </a:xfrm>
          <a:prstGeom prst="rect">
            <a:avLst/>
          </a:prstGeom>
        </p:spPr>
      </p:pic>
      <p:pic>
        <p:nvPicPr>
          <p:cNvPr id="6" name="Picture 6"/>
          <p:cNvPicPr>
            <a:picLocks noChangeAspect="1"/>
          </p:cNvPicPr>
          <p:nvPr/>
        </p:nvPicPr>
        <p:blipFill>
          <a:blip r:embed="rId6"/>
          <a:srcRect/>
          <a:stretch>
            <a:fillRect/>
          </a:stretch>
        </p:blipFill>
        <p:spPr>
          <a:xfrm>
            <a:off x="4117556" y="4289503"/>
            <a:ext cx="2688235" cy="2803172"/>
          </a:xfrm>
          <a:prstGeom prst="rect">
            <a:avLst/>
          </a:prstGeom>
        </p:spPr>
      </p:pic>
      <p:pic>
        <p:nvPicPr>
          <p:cNvPr id="7" name="Picture 7"/>
          <p:cNvPicPr>
            <a:picLocks noChangeAspect="1"/>
          </p:cNvPicPr>
          <p:nvPr/>
        </p:nvPicPr>
        <p:blipFill>
          <a:blip r:embed="rId7"/>
          <a:srcRect/>
          <a:stretch>
            <a:fillRect/>
          </a:stretch>
        </p:blipFill>
        <p:spPr>
          <a:xfrm>
            <a:off x="3961305" y="7360299"/>
            <a:ext cx="3000736" cy="773578"/>
          </a:xfrm>
          <a:prstGeom prst="rect">
            <a:avLst/>
          </a:prstGeom>
        </p:spPr>
      </p:pic>
      <p:pic>
        <p:nvPicPr>
          <p:cNvPr id="8" name="Picture 8"/>
          <p:cNvPicPr>
            <a:picLocks noChangeAspect="1"/>
          </p:cNvPicPr>
          <p:nvPr/>
        </p:nvPicPr>
        <p:blipFill>
          <a:blip r:embed="rId8"/>
          <a:srcRect/>
          <a:stretch>
            <a:fillRect/>
          </a:stretch>
        </p:blipFill>
        <p:spPr>
          <a:xfrm>
            <a:off x="8217574" y="4049054"/>
            <a:ext cx="1852851" cy="3157962"/>
          </a:xfrm>
          <a:prstGeom prst="rect">
            <a:avLst/>
          </a:prstGeom>
        </p:spPr>
      </p:pic>
      <p:pic>
        <p:nvPicPr>
          <p:cNvPr id="9" name="Picture 9"/>
          <p:cNvPicPr>
            <a:picLocks noChangeAspect="1"/>
          </p:cNvPicPr>
          <p:nvPr/>
        </p:nvPicPr>
        <p:blipFill>
          <a:blip r:embed="rId9"/>
          <a:srcRect/>
          <a:stretch>
            <a:fillRect/>
          </a:stretch>
        </p:blipFill>
        <p:spPr>
          <a:xfrm>
            <a:off x="7663765" y="7330599"/>
            <a:ext cx="2960470" cy="803278"/>
          </a:xfrm>
          <a:prstGeom prst="rect">
            <a:avLst/>
          </a:prstGeom>
        </p:spPr>
      </p:pic>
      <p:pic>
        <p:nvPicPr>
          <p:cNvPr id="10" name="Picture 10"/>
          <p:cNvPicPr>
            <a:picLocks noChangeAspect="1"/>
          </p:cNvPicPr>
          <p:nvPr/>
        </p:nvPicPr>
        <p:blipFill>
          <a:blip r:embed="rId10"/>
          <a:srcRect/>
          <a:stretch>
            <a:fillRect/>
          </a:stretch>
        </p:blipFill>
        <p:spPr>
          <a:xfrm>
            <a:off x="11620762" y="4201021"/>
            <a:ext cx="2479108" cy="2980135"/>
          </a:xfrm>
          <a:prstGeom prst="rect">
            <a:avLst/>
          </a:prstGeom>
        </p:spPr>
      </p:pic>
      <p:pic>
        <p:nvPicPr>
          <p:cNvPr id="11" name="Picture 11"/>
          <p:cNvPicPr>
            <a:picLocks noChangeAspect="1"/>
          </p:cNvPicPr>
          <p:nvPr/>
        </p:nvPicPr>
        <p:blipFill>
          <a:blip r:embed="rId11"/>
          <a:srcRect/>
          <a:stretch>
            <a:fillRect/>
          </a:stretch>
        </p:blipFill>
        <p:spPr>
          <a:xfrm>
            <a:off x="11312332" y="7240664"/>
            <a:ext cx="2492355" cy="893214"/>
          </a:xfrm>
          <a:prstGeom prst="rect">
            <a:avLst/>
          </a:prstGeom>
        </p:spPr>
      </p:pic>
      <p:pic>
        <p:nvPicPr>
          <p:cNvPr id="12" name="Picture 12"/>
          <p:cNvPicPr>
            <a:picLocks noChangeAspect="1"/>
          </p:cNvPicPr>
          <p:nvPr/>
        </p:nvPicPr>
        <p:blipFill>
          <a:blip r:embed="rId12"/>
          <a:srcRect/>
          <a:stretch>
            <a:fillRect/>
          </a:stretch>
        </p:blipFill>
        <p:spPr>
          <a:xfrm>
            <a:off x="4604243" y="1028700"/>
            <a:ext cx="9079514" cy="10291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0" y="0"/>
            <a:ext cx="18288000" cy="2971800"/>
          </a:xfrm>
          <a:prstGeom prst="rect">
            <a:avLst/>
          </a:prstGeom>
        </p:spPr>
      </p:pic>
      <p:pic>
        <p:nvPicPr>
          <p:cNvPr id="4" name="Picture 4"/>
          <p:cNvPicPr>
            <a:picLocks noChangeAspect="1"/>
          </p:cNvPicPr>
          <p:nvPr/>
        </p:nvPicPr>
        <p:blipFill>
          <a:blip r:embed="rId5"/>
          <a:srcRect/>
          <a:stretch>
            <a:fillRect/>
          </a:stretch>
        </p:blipFill>
        <p:spPr>
          <a:xfrm>
            <a:off x="742488" y="4208861"/>
            <a:ext cx="4932790" cy="4616847"/>
          </a:xfrm>
          <a:prstGeom prst="rect">
            <a:avLst/>
          </a:prstGeom>
        </p:spPr>
      </p:pic>
      <p:pic>
        <p:nvPicPr>
          <p:cNvPr id="5" name="Picture 5"/>
          <p:cNvPicPr>
            <a:picLocks noChangeAspect="1"/>
          </p:cNvPicPr>
          <p:nvPr/>
        </p:nvPicPr>
        <p:blipFill>
          <a:blip r:embed="rId6"/>
          <a:srcRect/>
          <a:stretch>
            <a:fillRect/>
          </a:stretch>
        </p:blipFill>
        <p:spPr>
          <a:xfrm>
            <a:off x="7011262" y="4132987"/>
            <a:ext cx="4265475" cy="4882972"/>
          </a:xfrm>
          <a:prstGeom prst="rect">
            <a:avLst/>
          </a:prstGeom>
        </p:spPr>
      </p:pic>
      <p:pic>
        <p:nvPicPr>
          <p:cNvPr id="6" name="Picture 6"/>
          <p:cNvPicPr>
            <a:picLocks noChangeAspect="1"/>
          </p:cNvPicPr>
          <p:nvPr/>
        </p:nvPicPr>
        <p:blipFill>
          <a:blip r:embed="rId7"/>
          <a:srcRect/>
          <a:stretch>
            <a:fillRect/>
          </a:stretch>
        </p:blipFill>
        <p:spPr>
          <a:xfrm>
            <a:off x="12794378" y="4132987"/>
            <a:ext cx="4165562" cy="47799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0" y="0"/>
            <a:ext cx="18288000" cy="2971800"/>
          </a:xfrm>
          <a:prstGeom prst="rect">
            <a:avLst/>
          </a:prstGeom>
        </p:spPr>
      </p:pic>
      <p:pic>
        <p:nvPicPr>
          <p:cNvPr id="4" name="Picture 4"/>
          <p:cNvPicPr>
            <a:picLocks noChangeAspect="1"/>
          </p:cNvPicPr>
          <p:nvPr/>
        </p:nvPicPr>
        <p:blipFill>
          <a:blip r:embed="rId5"/>
          <a:srcRect/>
          <a:stretch>
            <a:fillRect/>
          </a:stretch>
        </p:blipFill>
        <p:spPr>
          <a:xfrm>
            <a:off x="3842832" y="385365"/>
            <a:ext cx="10602336" cy="2201070"/>
          </a:xfrm>
          <a:prstGeom prst="rect">
            <a:avLst/>
          </a:prstGeom>
        </p:spPr>
      </p:pic>
      <p:pic>
        <p:nvPicPr>
          <p:cNvPr id="5" name="Picture 5"/>
          <p:cNvPicPr>
            <a:picLocks noChangeAspect="1"/>
          </p:cNvPicPr>
          <p:nvPr/>
        </p:nvPicPr>
        <p:blipFill>
          <a:blip r:embed="rId6"/>
          <a:srcRect/>
          <a:stretch>
            <a:fillRect/>
          </a:stretch>
        </p:blipFill>
        <p:spPr>
          <a:xfrm>
            <a:off x="606193" y="3404032"/>
            <a:ext cx="5500439" cy="5854268"/>
          </a:xfrm>
          <a:prstGeom prst="rect">
            <a:avLst/>
          </a:prstGeom>
        </p:spPr>
      </p:pic>
      <p:pic>
        <p:nvPicPr>
          <p:cNvPr id="6" name="Picture 6"/>
          <p:cNvPicPr>
            <a:picLocks noChangeAspect="1"/>
          </p:cNvPicPr>
          <p:nvPr/>
        </p:nvPicPr>
        <p:blipFill>
          <a:blip r:embed="rId7"/>
          <a:srcRect/>
          <a:stretch>
            <a:fillRect/>
          </a:stretch>
        </p:blipFill>
        <p:spPr>
          <a:xfrm>
            <a:off x="6941538" y="3683822"/>
            <a:ext cx="4404925" cy="5720529"/>
          </a:xfrm>
          <a:prstGeom prst="rect">
            <a:avLst/>
          </a:prstGeom>
        </p:spPr>
      </p:pic>
      <p:pic>
        <p:nvPicPr>
          <p:cNvPr id="7" name="Picture 7"/>
          <p:cNvPicPr>
            <a:picLocks noChangeAspect="1"/>
          </p:cNvPicPr>
          <p:nvPr/>
        </p:nvPicPr>
        <p:blipFill>
          <a:blip r:embed="rId8"/>
          <a:srcRect/>
          <a:stretch>
            <a:fillRect/>
          </a:stretch>
        </p:blipFill>
        <p:spPr>
          <a:xfrm>
            <a:off x="12490235" y="3970526"/>
            <a:ext cx="4769065" cy="572052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743</Words>
  <Application>Microsoft Office PowerPoint</Application>
  <PresentationFormat>Özel</PresentationFormat>
  <Paragraphs>216</Paragraphs>
  <Slides>29</Slides>
  <Notes>29</Notes>
  <HiddenSlides>0</HiddenSlides>
  <MMClips>2</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29</vt:i4>
      </vt:variant>
    </vt:vector>
  </HeadingPairs>
  <TitlesOfParts>
    <vt:vector size="33" baseType="lpstr">
      <vt:lpstr>Calibri</vt:lpstr>
      <vt:lpstr>Arimo</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SchoolPORT</dc:title>
  <dc:creator>Yakup Akçil</dc:creator>
  <cp:lastModifiedBy>yakupakcil615@gmail.com</cp:lastModifiedBy>
  <cp:revision>4</cp:revision>
  <dcterms:created xsi:type="dcterms:W3CDTF">2006-08-16T00:00:00Z</dcterms:created>
  <dcterms:modified xsi:type="dcterms:W3CDTF">2022-04-25T18:59:16Z</dcterms:modified>
  <dc:identifier>DAE8MWOS7xU</dc:identifier>
</cp:coreProperties>
</file>